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72" panose="020B0503030000000003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kkitt" pitchFamily="2" charset="77"/>
      <p:regular r:id="rId61"/>
      <p:bold r:id="rId62"/>
    </p:embeddedFont>
    <p:embeddedFont>
      <p:font typeface="Rubik" pitchFamily="2" charset="-79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277"/>
            <p14:sldId id="278"/>
            <p14:sldId id="279"/>
          </p14:sldIdLst>
        </p14:section>
        <p14:section name="Ejercicio" id="{6CB4E693-ADE2-4D39-97C1-0897DC64EF5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 autoAdjust="0"/>
    <p:restoredTop sz="95574" autoAdjust="0"/>
  </p:normalViewPr>
  <p:slideViewPr>
    <p:cSldViewPr showGuides="1">
      <p:cViewPr varScale="1">
        <p:scale>
          <a:sx n="100" d="100"/>
          <a:sy n="100" d="100"/>
        </p:scale>
        <p:origin x="368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múltiples caracteres.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1761</Words>
  <Application>Microsoft Macintosh PowerPoint</Application>
  <PresentationFormat>Widescreen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72</vt:lpstr>
      <vt:lpstr>Arial</vt:lpstr>
      <vt:lpstr>Consolas</vt:lpstr>
      <vt:lpstr>Rubik</vt:lpstr>
      <vt:lpstr>Rokkitt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51</cp:revision>
  <dcterms:created xsi:type="dcterms:W3CDTF">2020-10-13T14:52:33Z</dcterms:created>
  <dcterms:modified xsi:type="dcterms:W3CDTF">2022-10-11T12:04:15Z</dcterms:modified>
</cp:coreProperties>
</file>